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5586C-26CD-4BB5-B2F7-539E603AC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Thema</a:t>
            </a:r>
            <a:r>
              <a:rPr lang="en-US" dirty="0"/>
              <a:t> 2 </a:t>
            </a:r>
            <a:br>
              <a:rPr lang="en-US" dirty="0"/>
            </a:br>
            <a:r>
              <a:rPr lang="en-US" dirty="0" err="1"/>
              <a:t>basisstof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/>
              <a:t>de man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A399005-CD27-4159-AAD8-C15B2273BA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Biologie</a:t>
            </a:r>
            <a:r>
              <a:rPr lang="en-US" dirty="0"/>
              <a:t> </a:t>
            </a:r>
            <a:r>
              <a:rPr lang="en-US" dirty="0" err="1"/>
              <a:t>klas</a:t>
            </a:r>
            <a:r>
              <a:rPr lang="en-US" dirty="0"/>
              <a:t>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27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2805736-925B-4E6B-9FAB-73BA23E1E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7F96DD-AD7A-4727-B20F-85099B4E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97" y="382385"/>
            <a:ext cx="3111669" cy="899780"/>
          </a:xfrm>
        </p:spPr>
        <p:txBody>
          <a:bodyPr anchor="b">
            <a:normAutofit/>
          </a:bodyPr>
          <a:lstStyle/>
          <a:p>
            <a:r>
              <a:rPr lang="en-US" sz="2000"/>
              <a:t>De penis</a:t>
            </a:r>
            <a:endParaRPr lang="nl-NL" sz="2000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E9EA2B43-8884-423C-B0EB-8949B0462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0DE0FD-2F1E-44E5-8C07-124945C91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197" y="1613434"/>
            <a:ext cx="3111668" cy="4594953"/>
          </a:xfrm>
        </p:spPr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teelballen</a:t>
            </a:r>
            <a:r>
              <a:rPr lang="en-US" dirty="0"/>
              <a:t> lichen in de </a:t>
            </a:r>
            <a:r>
              <a:rPr lang="en-US" dirty="0" err="1"/>
              <a:t>huidplooi</a:t>
            </a:r>
            <a:r>
              <a:rPr lang="en-US" dirty="0"/>
              <a:t>: de </a:t>
            </a:r>
            <a:r>
              <a:rPr lang="en-US" dirty="0" err="1"/>
              <a:t>balzak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teelballen</a:t>
            </a:r>
            <a:r>
              <a:rPr lang="en-US" dirty="0"/>
              <a:t> </a:t>
            </a:r>
            <a:r>
              <a:rPr lang="en-US" dirty="0" err="1"/>
              <a:t>produceren</a:t>
            </a:r>
            <a:r>
              <a:rPr lang="en-US" dirty="0"/>
              <a:t> </a:t>
            </a:r>
            <a:r>
              <a:rPr lang="en-US" dirty="0" err="1"/>
              <a:t>zaadcellen</a:t>
            </a:r>
            <a:endParaRPr lang="en-US" dirty="0"/>
          </a:p>
          <a:p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vanaf</a:t>
            </a:r>
            <a:r>
              <a:rPr lang="en-US" dirty="0"/>
              <a:t> de </a:t>
            </a:r>
            <a:r>
              <a:rPr lang="en-US" dirty="0" err="1"/>
              <a:t>puberteit</a:t>
            </a:r>
            <a:r>
              <a:rPr lang="en-US" dirty="0"/>
              <a:t> tot op </a:t>
            </a:r>
            <a:r>
              <a:rPr lang="en-US" dirty="0" err="1"/>
              <a:t>hoge</a:t>
            </a:r>
            <a:r>
              <a:rPr lang="en-US" dirty="0"/>
              <a:t> </a:t>
            </a:r>
            <a:r>
              <a:rPr lang="en-US" dirty="0" err="1"/>
              <a:t>leeftijd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zaadcellen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tijdelijk</a:t>
            </a:r>
            <a:r>
              <a:rPr lang="en-US" dirty="0"/>
              <a:t> </a:t>
            </a:r>
            <a:r>
              <a:rPr lang="en-US" dirty="0" err="1"/>
              <a:t>opgeslagen</a:t>
            </a:r>
            <a:r>
              <a:rPr lang="en-US" dirty="0"/>
              <a:t> in de </a:t>
            </a:r>
            <a:r>
              <a:rPr lang="en-US" dirty="0" err="1"/>
              <a:t>bijballen</a:t>
            </a:r>
            <a:endParaRPr lang="en-US" dirty="0"/>
          </a:p>
          <a:p>
            <a:endParaRPr lang="nl-NL" sz="16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F884A938-C405-4F09-AA12-590BEE1DE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1" y="643467"/>
            <a:ext cx="7391400" cy="55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83DBAB-0D48-485A-8009-97928F34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23" y="1613434"/>
            <a:ext cx="6402422" cy="34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146FC-9D0E-43EB-BE26-371CB89A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Zaadcellen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8EE5D-A9DD-4F39-8A9F-37F660C6A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52603"/>
            <a:ext cx="10178322" cy="4626989"/>
          </a:xfrm>
        </p:spPr>
        <p:txBody>
          <a:bodyPr/>
          <a:lstStyle/>
          <a:p>
            <a:r>
              <a:rPr lang="en-US" dirty="0" err="1"/>
              <a:t>Zaadcellen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voortbewegen</a:t>
            </a:r>
            <a:r>
              <a:rPr lang="en-US" dirty="0"/>
              <a:t> door middle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zweepstaart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zaadblaasjes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prostaat</a:t>
            </a:r>
            <a:r>
              <a:rPr lang="en-US" dirty="0"/>
              <a:t> </a:t>
            </a:r>
            <a:r>
              <a:rPr lang="en-US" dirty="0" err="1"/>
              <a:t>voegen</a:t>
            </a:r>
            <a:r>
              <a:rPr lang="en-US" dirty="0"/>
              <a:t> </a:t>
            </a:r>
            <a:r>
              <a:rPr lang="en-US" dirty="0" err="1"/>
              <a:t>vocht</a:t>
            </a:r>
            <a:r>
              <a:rPr lang="en-US" dirty="0"/>
              <a:t> toe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zaadcellen</a:t>
            </a:r>
            <a:endParaRPr lang="en-US" dirty="0"/>
          </a:p>
          <a:p>
            <a:r>
              <a:rPr lang="en-US" dirty="0" err="1"/>
              <a:t>Voedingsstoffen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zaadblaasjes</a:t>
            </a:r>
            <a:endParaRPr lang="en-US" dirty="0"/>
          </a:p>
          <a:p>
            <a:r>
              <a:rPr lang="en-US" dirty="0"/>
              <a:t>Door het </a:t>
            </a:r>
            <a:r>
              <a:rPr lang="en-US" dirty="0" err="1"/>
              <a:t>vocht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de </a:t>
            </a:r>
            <a:r>
              <a:rPr lang="en-US" dirty="0" err="1"/>
              <a:t>prostaat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beter</a:t>
            </a:r>
            <a:r>
              <a:rPr lang="en-US" dirty="0"/>
              <a:t> </a:t>
            </a:r>
            <a:r>
              <a:rPr lang="en-US" dirty="0" err="1"/>
              <a:t>voortbewegen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22C4086-B811-404F-B5E1-CFB721A28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76575"/>
            <a:ext cx="82296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6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C5D1D-ED3D-47DE-9D68-AB0408A9F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en-US" sz="3700"/>
              <a:t>De werking van de penis	</a:t>
            </a:r>
            <a:endParaRPr lang="nl-NL" sz="37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51B2A-B407-4AFE-9023-7A34A322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r>
              <a:rPr lang="en-US" dirty="0"/>
              <a:t>De urine </a:t>
            </a:r>
            <a:r>
              <a:rPr lang="en-US" dirty="0" err="1"/>
              <a:t>buis</a:t>
            </a:r>
            <a:r>
              <a:rPr lang="en-US" dirty="0"/>
              <a:t> </a:t>
            </a:r>
            <a:r>
              <a:rPr lang="en-US" dirty="0" err="1"/>
              <a:t>loopt</a:t>
            </a:r>
            <a:r>
              <a:rPr lang="en-US" dirty="0"/>
              <a:t> door de penis</a:t>
            </a:r>
          </a:p>
          <a:p>
            <a:r>
              <a:rPr lang="en-US" dirty="0" err="1"/>
              <a:t>Ik</a:t>
            </a:r>
            <a:r>
              <a:rPr lang="en-US" dirty="0"/>
              <a:t> de penis </a:t>
            </a:r>
            <a:r>
              <a:rPr lang="en-US" dirty="0" err="1"/>
              <a:t>zitten</a:t>
            </a:r>
            <a:r>
              <a:rPr lang="en-US" dirty="0"/>
              <a:t> </a:t>
            </a:r>
            <a:r>
              <a:rPr lang="en-US" dirty="0" err="1"/>
              <a:t>zwellichaamen</a:t>
            </a:r>
            <a:endParaRPr lang="en-US" dirty="0"/>
          </a:p>
          <a:p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zwellichamen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vol </a:t>
            </a:r>
            <a:r>
              <a:rPr lang="en-US" dirty="0" err="1"/>
              <a:t>zuigen</a:t>
            </a:r>
            <a:r>
              <a:rPr lang="en-US" dirty="0"/>
              <a:t> met </a:t>
            </a:r>
            <a:r>
              <a:rPr lang="en-US" dirty="0" err="1"/>
              <a:t>bloed</a:t>
            </a:r>
            <a:r>
              <a:rPr lang="en-US" dirty="0"/>
              <a:t> word de penis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steviger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dan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erectie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 met kleding, ondergoed, onderbroek&#10;&#10;Automatisch gegenereerde beschrijving">
            <a:extLst>
              <a:ext uri="{FF2B5EF4-FFF2-40B4-BE49-F238E27FC236}">
                <a16:creationId xmlns:a16="http://schemas.microsoft.com/office/drawing/2014/main" id="{C468969E-6FFF-4793-980F-F534ABFDF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9" r="2148" b="2"/>
          <a:stretch/>
        </p:blipFill>
        <p:spPr>
          <a:xfrm>
            <a:off x="5279471" y="618847"/>
            <a:ext cx="5995465" cy="27165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70DA62D-2720-4BD3-B7EF-BEAAC5E3F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99" b="-1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053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C5927DBCD094E9366F15B570DC0E4" ma:contentTypeVersion="6" ma:contentTypeDescription="Een nieuw document maken." ma:contentTypeScope="" ma:versionID="15e7a2ee685dc71ee592e93b7d31986e">
  <xsd:schema xmlns:xsd="http://www.w3.org/2001/XMLSchema" xmlns:xs="http://www.w3.org/2001/XMLSchema" xmlns:p="http://schemas.microsoft.com/office/2006/metadata/properties" xmlns:ns3="95eec5a7-39af-4478-ac3b-3bb7b3563572" xmlns:ns4="ac668a5e-a364-44e7-b732-a9045d70720a" targetNamespace="http://schemas.microsoft.com/office/2006/metadata/properties" ma:root="true" ma:fieldsID="fe6ada0e544aa9c7c8ba92a47cd7980f" ns3:_="" ns4:_="">
    <xsd:import namespace="95eec5a7-39af-4478-ac3b-3bb7b3563572"/>
    <xsd:import namespace="ac668a5e-a364-44e7-b732-a9045d707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ec5a7-39af-4478-ac3b-3bb7b35635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68a5e-a364-44e7-b732-a9045d707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1A4B87-C2E3-4FBF-8A30-17FCF1DD6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ec5a7-39af-4478-ac3b-3bb7b3563572"/>
    <ds:schemaRef ds:uri="ac668a5e-a364-44e7-b732-a9045d707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C95ABD-D0EF-4B17-942B-90730FAABF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02CFD6-2DC9-4DF1-98CE-011F4B8FECB1}">
  <ds:schemaRefs>
    <ds:schemaRef ds:uri="http://schemas.microsoft.com/office/2006/documentManagement/types"/>
    <ds:schemaRef ds:uri="http://purl.org/dc/terms/"/>
    <ds:schemaRef ds:uri="95eec5a7-39af-4478-ac3b-3bb7b356357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c668a5e-a364-44e7-b732-a9045d70720a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118</Words>
  <Application>Microsoft Office PowerPoint</Application>
  <PresentationFormat>Breedbeeld</PresentationFormat>
  <Paragraphs>19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Impact</vt:lpstr>
      <vt:lpstr>Badge</vt:lpstr>
      <vt:lpstr>Thema 2  basisstof 1 de man</vt:lpstr>
      <vt:lpstr>De penis</vt:lpstr>
      <vt:lpstr>Zaadcellen </vt:lpstr>
      <vt:lpstr>De werking van de penis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2  basisstof 1 de man</dc:title>
  <dc:creator>Sjoerd Paauwe</dc:creator>
  <cp:lastModifiedBy>Sjoerd Paauwe</cp:lastModifiedBy>
  <cp:revision>2</cp:revision>
  <dcterms:created xsi:type="dcterms:W3CDTF">2020-11-24T18:10:44Z</dcterms:created>
  <dcterms:modified xsi:type="dcterms:W3CDTF">2020-11-24T18:19:00Z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0x010100977C5927DBCD094E9366F15B570DC0E4</vt:lpwstr>
  </property>
</Properties>
</file>